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60" r:id="rId3"/>
    <p:sldMasterId id="2147483672" r:id="rId4"/>
    <p:sldMasterId id="2147483684" r:id="rId5"/>
  </p:sldMasterIdLst>
  <p:notesMasterIdLst>
    <p:notesMasterId r:id="rId17"/>
  </p:notesMasterIdLst>
  <p:sldIdLst>
    <p:sldId id="256" r:id="rId6"/>
    <p:sldId id="258" r:id="rId7"/>
    <p:sldId id="257" r:id="rId8"/>
    <p:sldId id="259" r:id="rId9"/>
    <p:sldId id="260" r:id="rId10"/>
    <p:sldId id="261" r:id="rId11"/>
    <p:sldId id="263" r:id="rId12"/>
    <p:sldId id="264" r:id="rId13"/>
    <p:sldId id="262" r:id="rId14"/>
    <p:sldId id="265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9720B"/>
    <a:srgbClr val="004986"/>
    <a:srgbClr val="0961AA"/>
    <a:srgbClr val="4DB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290D7-E00E-48D4-94E8-03CF880B6248}" v="51" dt="2023-02-20T18:47:33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thier VANDENABEELE" userId="85e9d7f3-3734-4c1f-b533-138ffda0976c" providerId="ADAL" clId="{11B6487F-B98C-4C59-905B-78A861A54B2E}"/>
    <pc:docChg chg="modSld">
      <pc:chgData name="Gauthier VANDENABEELE" userId="85e9d7f3-3734-4c1f-b533-138ffda0976c" providerId="ADAL" clId="{11B6487F-B98C-4C59-905B-78A861A54B2E}" dt="2023-01-24T18:59:43.255" v="21"/>
      <pc:docMkLst>
        <pc:docMk/>
      </pc:docMkLst>
      <pc:sldChg chg="modAnim">
        <pc:chgData name="Gauthier VANDENABEELE" userId="85e9d7f3-3734-4c1f-b533-138ffda0976c" providerId="ADAL" clId="{11B6487F-B98C-4C59-905B-78A861A54B2E}" dt="2023-01-24T18:57:51.442" v="5"/>
        <pc:sldMkLst>
          <pc:docMk/>
          <pc:sldMk cId="3094707110" sldId="257"/>
        </pc:sldMkLst>
      </pc:sldChg>
      <pc:sldChg chg="modAnim">
        <pc:chgData name="Gauthier VANDENABEELE" userId="85e9d7f3-3734-4c1f-b533-138ffda0976c" providerId="ADAL" clId="{11B6487F-B98C-4C59-905B-78A861A54B2E}" dt="2023-01-24T18:58:22.734" v="9"/>
        <pc:sldMkLst>
          <pc:docMk/>
          <pc:sldMk cId="4187933877" sldId="258"/>
        </pc:sldMkLst>
      </pc:sldChg>
      <pc:sldChg chg="modAnim">
        <pc:chgData name="Gauthier VANDENABEELE" userId="85e9d7f3-3734-4c1f-b533-138ffda0976c" providerId="ADAL" clId="{11B6487F-B98C-4C59-905B-78A861A54B2E}" dt="2023-01-24T18:59:12.213" v="17"/>
        <pc:sldMkLst>
          <pc:docMk/>
          <pc:sldMk cId="936562456" sldId="259"/>
        </pc:sldMkLst>
      </pc:sldChg>
      <pc:sldChg chg="modAnim">
        <pc:chgData name="Gauthier VANDENABEELE" userId="85e9d7f3-3734-4c1f-b533-138ffda0976c" providerId="ADAL" clId="{11B6487F-B98C-4C59-905B-78A861A54B2E}" dt="2023-01-24T18:59:20.189" v="18"/>
        <pc:sldMkLst>
          <pc:docMk/>
          <pc:sldMk cId="761426507" sldId="261"/>
        </pc:sldMkLst>
      </pc:sldChg>
      <pc:sldChg chg="modAnim">
        <pc:chgData name="Gauthier VANDENABEELE" userId="85e9d7f3-3734-4c1f-b533-138ffda0976c" providerId="ADAL" clId="{11B6487F-B98C-4C59-905B-78A861A54B2E}" dt="2023-01-24T18:59:43.255" v="21"/>
        <pc:sldMkLst>
          <pc:docMk/>
          <pc:sldMk cId="3736040908" sldId="262"/>
        </pc:sldMkLst>
      </pc:sldChg>
      <pc:sldChg chg="modAnim">
        <pc:chgData name="Gauthier VANDENABEELE" userId="85e9d7f3-3734-4c1f-b533-138ffda0976c" providerId="ADAL" clId="{11B6487F-B98C-4C59-905B-78A861A54B2E}" dt="2023-01-24T18:59:26.633" v="19"/>
        <pc:sldMkLst>
          <pc:docMk/>
          <pc:sldMk cId="1460518242" sldId="263"/>
        </pc:sldMkLst>
      </pc:sldChg>
      <pc:sldChg chg="modAnim">
        <pc:chgData name="Gauthier VANDENABEELE" userId="85e9d7f3-3734-4c1f-b533-138ffda0976c" providerId="ADAL" clId="{11B6487F-B98C-4C59-905B-78A861A54B2E}" dt="2023-01-24T18:59:32.934" v="20"/>
        <pc:sldMkLst>
          <pc:docMk/>
          <pc:sldMk cId="1920573898" sldId="264"/>
        </pc:sldMkLst>
      </pc:sldChg>
    </pc:docChg>
  </pc:docChgLst>
  <pc:docChgLst>
    <pc:chgData name="Gauthier VANDENABEELE" userId="85e9d7f3-3734-4c1f-b533-138ffda0976c" providerId="ADAL" clId="{CE7290D7-E00E-48D4-94E8-03CF880B6248}"/>
    <pc:docChg chg="modSld">
      <pc:chgData name="Gauthier VANDENABEELE" userId="85e9d7f3-3734-4c1f-b533-138ffda0976c" providerId="ADAL" clId="{CE7290D7-E00E-48D4-94E8-03CF880B6248}" dt="2023-02-20T18:47:33.531" v="52" actId="20577"/>
      <pc:docMkLst>
        <pc:docMk/>
      </pc:docMkLst>
      <pc:sldChg chg="modSp mod modAnim">
        <pc:chgData name="Gauthier VANDENABEELE" userId="85e9d7f3-3734-4c1f-b533-138ffda0976c" providerId="ADAL" clId="{CE7290D7-E00E-48D4-94E8-03CF880B6248}" dt="2023-02-20T18:47:33.531" v="52" actId="20577"/>
        <pc:sldMkLst>
          <pc:docMk/>
          <pc:sldMk cId="936562456" sldId="259"/>
        </pc:sldMkLst>
        <pc:spChg chg="mod">
          <ac:chgData name="Gauthier VANDENABEELE" userId="85e9d7f3-3734-4c1f-b533-138ffda0976c" providerId="ADAL" clId="{CE7290D7-E00E-48D4-94E8-03CF880B6248}" dt="2023-02-20T18:47:33.531" v="52" actId="20577"/>
          <ac:spMkLst>
            <pc:docMk/>
            <pc:sldMk cId="936562456" sldId="259"/>
            <ac:spMk id="3" creationId="{4EFCC6F8-0786-877B-88EF-D445D202CB84}"/>
          </ac:spMkLst>
        </pc:spChg>
      </pc:sldChg>
      <pc:sldChg chg="modSp">
        <pc:chgData name="Gauthier VANDENABEELE" userId="85e9d7f3-3734-4c1f-b533-138ffda0976c" providerId="ADAL" clId="{CE7290D7-E00E-48D4-94E8-03CF880B6248}" dt="2023-02-20T13:56:22.178" v="10" actId="20577"/>
        <pc:sldMkLst>
          <pc:docMk/>
          <pc:sldMk cId="1920573898" sldId="264"/>
        </pc:sldMkLst>
        <pc:spChg chg="mod">
          <ac:chgData name="Gauthier VANDENABEELE" userId="85e9d7f3-3734-4c1f-b533-138ffda0976c" providerId="ADAL" clId="{CE7290D7-E00E-48D4-94E8-03CF880B6248}" dt="2023-02-20T13:56:22.178" v="10" actId="20577"/>
          <ac:spMkLst>
            <pc:docMk/>
            <pc:sldMk cId="1920573898" sldId="264"/>
            <ac:spMk id="3" creationId="{281D6F5B-7862-13A9-3F45-F2AFC04EAA5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FB275-1923-4EE7-AB2C-174ABE6C03A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DE2890-80B7-435A-A794-F89389F65682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Hervé Zammit</a:t>
          </a:r>
        </a:p>
      </dgm:t>
    </dgm:pt>
    <dgm:pt modelId="{FEFE42EE-599A-4769-AF23-7220D3CBDFD7}" type="parTrans" cxnId="{A51BA074-0DF6-43AC-9010-94F28926E46F}">
      <dgm:prSet/>
      <dgm:spPr/>
      <dgm:t>
        <a:bodyPr/>
        <a:lstStyle/>
        <a:p>
          <a:endParaRPr lang="fr-FR"/>
        </a:p>
      </dgm:t>
    </dgm:pt>
    <dgm:pt modelId="{6E0E9DA5-173E-4E58-9FDE-DCEE04F5CB1D}" type="sibTrans" cxnId="{A51BA074-0DF6-43AC-9010-94F28926E46F}">
      <dgm:prSet/>
      <dgm:spPr/>
      <dgm:t>
        <a:bodyPr/>
        <a:lstStyle/>
        <a:p>
          <a:endParaRPr lang="fr-FR"/>
        </a:p>
      </dgm:t>
    </dgm:pt>
    <dgm:pt modelId="{E10B53BB-ADCB-4444-8AB1-ACF48FD65659}">
      <dgm:prSet phldrT="[Texte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dirty="0"/>
            <a:t>Thibault Lecointe</a:t>
          </a:r>
        </a:p>
      </dgm:t>
    </dgm:pt>
    <dgm:pt modelId="{85A62F50-E119-4F44-A5B6-D256AEF6F04C}" type="parTrans" cxnId="{A012F6D4-20AA-405A-833B-AE478DBD9FCE}">
      <dgm:prSet/>
      <dgm:spPr/>
      <dgm:t>
        <a:bodyPr/>
        <a:lstStyle/>
        <a:p>
          <a:endParaRPr lang="fr-FR"/>
        </a:p>
      </dgm:t>
    </dgm:pt>
    <dgm:pt modelId="{620C96CC-E70C-4AEA-95F6-E2776A0F0F95}" type="sibTrans" cxnId="{A012F6D4-20AA-405A-833B-AE478DBD9FCE}">
      <dgm:prSet/>
      <dgm:spPr/>
      <dgm:t>
        <a:bodyPr/>
        <a:lstStyle/>
        <a:p>
          <a:endParaRPr lang="fr-FR"/>
        </a:p>
      </dgm:t>
    </dgm:pt>
    <dgm:pt modelId="{37E2DEA6-FE7B-47BE-9B0E-5DAE94E0AEBE}">
      <dgm:prSet phldrT="[Texte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fr-FR" dirty="0"/>
            <a:t>Kévin Stalin</a:t>
          </a:r>
        </a:p>
      </dgm:t>
    </dgm:pt>
    <dgm:pt modelId="{8DB64E56-AA56-48F6-AC8B-16729607A961}" type="parTrans" cxnId="{4564A40B-90E0-45C8-BDA8-35EBB03888E2}">
      <dgm:prSet/>
      <dgm:spPr/>
      <dgm:t>
        <a:bodyPr/>
        <a:lstStyle/>
        <a:p>
          <a:endParaRPr lang="fr-FR"/>
        </a:p>
      </dgm:t>
    </dgm:pt>
    <dgm:pt modelId="{9D266249-FC2C-47E2-9074-D7F6DDE37571}" type="sibTrans" cxnId="{4564A40B-90E0-45C8-BDA8-35EBB03888E2}">
      <dgm:prSet/>
      <dgm:spPr/>
      <dgm:t>
        <a:bodyPr/>
        <a:lstStyle/>
        <a:p>
          <a:endParaRPr lang="fr-FR"/>
        </a:p>
      </dgm:t>
    </dgm:pt>
    <dgm:pt modelId="{5A4843AF-9D41-486A-A69F-AB2636908790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Philippe Delort</a:t>
          </a:r>
        </a:p>
      </dgm:t>
    </dgm:pt>
    <dgm:pt modelId="{49454066-2976-4173-9B39-F1B3BD114CEF}" type="parTrans" cxnId="{19A4E35A-05F2-44C9-8C6A-9A4E3BA6732C}">
      <dgm:prSet/>
      <dgm:spPr/>
      <dgm:t>
        <a:bodyPr/>
        <a:lstStyle/>
        <a:p>
          <a:endParaRPr lang="fr-FR"/>
        </a:p>
      </dgm:t>
    </dgm:pt>
    <dgm:pt modelId="{90045B73-C686-493B-BFB4-624FA79B8130}" type="sibTrans" cxnId="{19A4E35A-05F2-44C9-8C6A-9A4E3BA6732C}">
      <dgm:prSet/>
      <dgm:spPr/>
      <dgm:t>
        <a:bodyPr/>
        <a:lstStyle/>
        <a:p>
          <a:endParaRPr lang="fr-FR"/>
        </a:p>
      </dgm:t>
    </dgm:pt>
    <dgm:pt modelId="{D8F61916-3206-478B-9375-0591898B7C71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Béranger Doullé</a:t>
          </a:r>
        </a:p>
      </dgm:t>
    </dgm:pt>
    <dgm:pt modelId="{00413CE5-A2D4-4C5E-9B64-36B256754028}" type="parTrans" cxnId="{A8E1D8FC-0583-4198-8E0B-7C3EA84A2B90}">
      <dgm:prSet/>
      <dgm:spPr/>
      <dgm:t>
        <a:bodyPr/>
        <a:lstStyle/>
        <a:p>
          <a:endParaRPr lang="fr-FR"/>
        </a:p>
      </dgm:t>
    </dgm:pt>
    <dgm:pt modelId="{DCA6D18B-6381-4DC9-BD6D-75BD97F10936}" type="sibTrans" cxnId="{A8E1D8FC-0583-4198-8E0B-7C3EA84A2B90}">
      <dgm:prSet/>
      <dgm:spPr/>
      <dgm:t>
        <a:bodyPr/>
        <a:lstStyle/>
        <a:p>
          <a:endParaRPr lang="fr-FR"/>
        </a:p>
      </dgm:t>
    </dgm:pt>
    <dgm:pt modelId="{B2B6AEF8-7218-4E08-AFA0-D1D91FF66A75}">
      <dgm:prSet phldrT="[Texte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fr-FR" dirty="0"/>
            <a:t>Alexandre Deschanet</a:t>
          </a:r>
        </a:p>
      </dgm:t>
    </dgm:pt>
    <dgm:pt modelId="{D01C06BA-7D79-454C-8CBC-7FE5C4F9A335}" type="parTrans" cxnId="{7BECF7E6-DCF2-475A-B95A-22A823CD5208}">
      <dgm:prSet/>
      <dgm:spPr/>
      <dgm:t>
        <a:bodyPr/>
        <a:lstStyle/>
        <a:p>
          <a:endParaRPr lang="fr-FR"/>
        </a:p>
      </dgm:t>
    </dgm:pt>
    <dgm:pt modelId="{7BBBC8E6-B807-4BB0-BDE8-14EC4BCB35A3}" type="sibTrans" cxnId="{7BECF7E6-DCF2-475A-B95A-22A823CD5208}">
      <dgm:prSet/>
      <dgm:spPr/>
      <dgm:t>
        <a:bodyPr/>
        <a:lstStyle/>
        <a:p>
          <a:endParaRPr lang="fr-FR"/>
        </a:p>
      </dgm:t>
    </dgm:pt>
    <dgm:pt modelId="{415D1007-0955-42CA-84AA-5FE30C18EB28}" type="pres">
      <dgm:prSet presAssocID="{3A9FB275-1923-4EE7-AB2C-174ABE6C03A6}" presName="cycle" presStyleCnt="0">
        <dgm:presLayoutVars>
          <dgm:dir/>
          <dgm:resizeHandles val="exact"/>
        </dgm:presLayoutVars>
      </dgm:prSet>
      <dgm:spPr/>
    </dgm:pt>
    <dgm:pt modelId="{A2F3D8D0-5F2C-467D-A6F1-97B0E1B6E784}" type="pres">
      <dgm:prSet presAssocID="{65DE2890-80B7-435A-A794-F89389F65682}" presName="node" presStyleLbl="node1" presStyleIdx="0" presStyleCnt="6">
        <dgm:presLayoutVars>
          <dgm:bulletEnabled val="1"/>
        </dgm:presLayoutVars>
      </dgm:prSet>
      <dgm:spPr/>
    </dgm:pt>
    <dgm:pt modelId="{6A558B3E-604E-4771-9162-39D80991AF1A}" type="pres">
      <dgm:prSet presAssocID="{65DE2890-80B7-435A-A794-F89389F65682}" presName="spNode" presStyleCnt="0"/>
      <dgm:spPr/>
    </dgm:pt>
    <dgm:pt modelId="{8A4008BA-BAFB-4A72-BA5B-027C7FA86B7C}" type="pres">
      <dgm:prSet presAssocID="{6E0E9DA5-173E-4E58-9FDE-DCEE04F5CB1D}" presName="sibTrans" presStyleLbl="sibTrans1D1" presStyleIdx="0" presStyleCnt="6"/>
      <dgm:spPr/>
    </dgm:pt>
    <dgm:pt modelId="{89E74BFB-AD55-4DDC-A634-5240AEA8E348}" type="pres">
      <dgm:prSet presAssocID="{E10B53BB-ADCB-4444-8AB1-ACF48FD65659}" presName="node" presStyleLbl="node1" presStyleIdx="1" presStyleCnt="6">
        <dgm:presLayoutVars>
          <dgm:bulletEnabled val="1"/>
        </dgm:presLayoutVars>
      </dgm:prSet>
      <dgm:spPr/>
    </dgm:pt>
    <dgm:pt modelId="{653D7977-078A-49CB-86EE-29D8B81927E8}" type="pres">
      <dgm:prSet presAssocID="{E10B53BB-ADCB-4444-8AB1-ACF48FD65659}" presName="spNode" presStyleCnt="0"/>
      <dgm:spPr/>
    </dgm:pt>
    <dgm:pt modelId="{EFB4836F-51A8-4C48-BCA7-7219DFD4BC4A}" type="pres">
      <dgm:prSet presAssocID="{620C96CC-E70C-4AEA-95F6-E2776A0F0F95}" presName="sibTrans" presStyleLbl="sibTrans1D1" presStyleIdx="1" presStyleCnt="6"/>
      <dgm:spPr/>
    </dgm:pt>
    <dgm:pt modelId="{E24801BE-C2D8-4897-8CA0-77D6A08A0EB2}" type="pres">
      <dgm:prSet presAssocID="{37E2DEA6-FE7B-47BE-9B0E-5DAE94E0AEBE}" presName="node" presStyleLbl="node1" presStyleIdx="2" presStyleCnt="6">
        <dgm:presLayoutVars>
          <dgm:bulletEnabled val="1"/>
        </dgm:presLayoutVars>
      </dgm:prSet>
      <dgm:spPr/>
    </dgm:pt>
    <dgm:pt modelId="{12E76AE3-A56A-483F-A0AE-71BE1D2950FC}" type="pres">
      <dgm:prSet presAssocID="{37E2DEA6-FE7B-47BE-9B0E-5DAE94E0AEBE}" presName="spNode" presStyleCnt="0"/>
      <dgm:spPr/>
    </dgm:pt>
    <dgm:pt modelId="{9338FABA-CB61-46CB-A6B0-F8849C5B3AAE}" type="pres">
      <dgm:prSet presAssocID="{9D266249-FC2C-47E2-9074-D7F6DDE37571}" presName="sibTrans" presStyleLbl="sibTrans1D1" presStyleIdx="2" presStyleCnt="6"/>
      <dgm:spPr/>
    </dgm:pt>
    <dgm:pt modelId="{46F8BC36-D6EA-46BE-9990-EAE7CF382405}" type="pres">
      <dgm:prSet presAssocID="{5A4843AF-9D41-486A-A69F-AB2636908790}" presName="node" presStyleLbl="node1" presStyleIdx="3" presStyleCnt="6">
        <dgm:presLayoutVars>
          <dgm:bulletEnabled val="1"/>
        </dgm:presLayoutVars>
      </dgm:prSet>
      <dgm:spPr/>
    </dgm:pt>
    <dgm:pt modelId="{73BF6EED-D020-4144-97B3-C3D01DC6614F}" type="pres">
      <dgm:prSet presAssocID="{5A4843AF-9D41-486A-A69F-AB2636908790}" presName="spNode" presStyleCnt="0"/>
      <dgm:spPr/>
    </dgm:pt>
    <dgm:pt modelId="{55E0BD77-876C-4211-8740-218CFFF1C42C}" type="pres">
      <dgm:prSet presAssocID="{90045B73-C686-493B-BFB4-624FA79B8130}" presName="sibTrans" presStyleLbl="sibTrans1D1" presStyleIdx="3" presStyleCnt="6"/>
      <dgm:spPr/>
    </dgm:pt>
    <dgm:pt modelId="{CA617706-3AC1-4F28-A64F-EFF95EED6340}" type="pres">
      <dgm:prSet presAssocID="{D8F61916-3206-478B-9375-0591898B7C71}" presName="node" presStyleLbl="node1" presStyleIdx="4" presStyleCnt="6">
        <dgm:presLayoutVars>
          <dgm:bulletEnabled val="1"/>
        </dgm:presLayoutVars>
      </dgm:prSet>
      <dgm:spPr/>
    </dgm:pt>
    <dgm:pt modelId="{A643A9E6-693B-45F9-9E5A-19560677F148}" type="pres">
      <dgm:prSet presAssocID="{D8F61916-3206-478B-9375-0591898B7C71}" presName="spNode" presStyleCnt="0"/>
      <dgm:spPr/>
    </dgm:pt>
    <dgm:pt modelId="{2F3174BA-6118-4E1D-9F97-63FD68417ADA}" type="pres">
      <dgm:prSet presAssocID="{DCA6D18B-6381-4DC9-BD6D-75BD97F10936}" presName="sibTrans" presStyleLbl="sibTrans1D1" presStyleIdx="4" presStyleCnt="6"/>
      <dgm:spPr/>
    </dgm:pt>
    <dgm:pt modelId="{085FD586-FDA6-49DC-A84F-5304574BAE65}" type="pres">
      <dgm:prSet presAssocID="{B2B6AEF8-7218-4E08-AFA0-D1D91FF66A75}" presName="node" presStyleLbl="node1" presStyleIdx="5" presStyleCnt="6">
        <dgm:presLayoutVars>
          <dgm:bulletEnabled val="1"/>
        </dgm:presLayoutVars>
      </dgm:prSet>
      <dgm:spPr/>
    </dgm:pt>
    <dgm:pt modelId="{B19B7236-8A63-44F3-83CC-56CFB2EC30EC}" type="pres">
      <dgm:prSet presAssocID="{B2B6AEF8-7218-4E08-AFA0-D1D91FF66A75}" presName="spNode" presStyleCnt="0"/>
      <dgm:spPr/>
    </dgm:pt>
    <dgm:pt modelId="{1D1A6D9B-696F-4A21-A1E1-6A093AC7AA95}" type="pres">
      <dgm:prSet presAssocID="{7BBBC8E6-B807-4BB0-BDE8-14EC4BCB35A3}" presName="sibTrans" presStyleLbl="sibTrans1D1" presStyleIdx="5" presStyleCnt="6"/>
      <dgm:spPr/>
    </dgm:pt>
  </dgm:ptLst>
  <dgm:cxnLst>
    <dgm:cxn modelId="{4564A40B-90E0-45C8-BDA8-35EBB03888E2}" srcId="{3A9FB275-1923-4EE7-AB2C-174ABE6C03A6}" destId="{37E2DEA6-FE7B-47BE-9B0E-5DAE94E0AEBE}" srcOrd="2" destOrd="0" parTransId="{8DB64E56-AA56-48F6-AC8B-16729607A961}" sibTransId="{9D266249-FC2C-47E2-9074-D7F6DDE37571}"/>
    <dgm:cxn modelId="{3425130F-21FB-4B34-843F-32E0E847C200}" type="presOf" srcId="{D8F61916-3206-478B-9375-0591898B7C71}" destId="{CA617706-3AC1-4F28-A64F-EFF95EED6340}" srcOrd="0" destOrd="0" presId="urn:microsoft.com/office/officeart/2005/8/layout/cycle6"/>
    <dgm:cxn modelId="{AC8CF413-1497-4CF0-ABE1-9A367A1ADC43}" type="presOf" srcId="{DCA6D18B-6381-4DC9-BD6D-75BD97F10936}" destId="{2F3174BA-6118-4E1D-9F97-63FD68417ADA}" srcOrd="0" destOrd="0" presId="urn:microsoft.com/office/officeart/2005/8/layout/cycle6"/>
    <dgm:cxn modelId="{E684A615-F1B4-4AFD-B183-0009A97A2623}" type="presOf" srcId="{620C96CC-E70C-4AEA-95F6-E2776A0F0F95}" destId="{EFB4836F-51A8-4C48-BCA7-7219DFD4BC4A}" srcOrd="0" destOrd="0" presId="urn:microsoft.com/office/officeart/2005/8/layout/cycle6"/>
    <dgm:cxn modelId="{82E73F2F-389A-4F89-86BC-CA85B6286A6F}" type="presOf" srcId="{5A4843AF-9D41-486A-A69F-AB2636908790}" destId="{46F8BC36-D6EA-46BE-9990-EAE7CF382405}" srcOrd="0" destOrd="0" presId="urn:microsoft.com/office/officeart/2005/8/layout/cycle6"/>
    <dgm:cxn modelId="{EB774C62-813A-424F-89E6-DA2AB670EF04}" type="presOf" srcId="{7BBBC8E6-B807-4BB0-BDE8-14EC4BCB35A3}" destId="{1D1A6D9B-696F-4A21-A1E1-6A093AC7AA95}" srcOrd="0" destOrd="0" presId="urn:microsoft.com/office/officeart/2005/8/layout/cycle6"/>
    <dgm:cxn modelId="{A51BA074-0DF6-43AC-9010-94F28926E46F}" srcId="{3A9FB275-1923-4EE7-AB2C-174ABE6C03A6}" destId="{65DE2890-80B7-435A-A794-F89389F65682}" srcOrd="0" destOrd="0" parTransId="{FEFE42EE-599A-4769-AF23-7220D3CBDFD7}" sibTransId="{6E0E9DA5-173E-4E58-9FDE-DCEE04F5CB1D}"/>
    <dgm:cxn modelId="{10AF375A-661B-4D5D-AF59-5F06C455FDEF}" type="presOf" srcId="{B2B6AEF8-7218-4E08-AFA0-D1D91FF66A75}" destId="{085FD586-FDA6-49DC-A84F-5304574BAE65}" srcOrd="0" destOrd="0" presId="urn:microsoft.com/office/officeart/2005/8/layout/cycle6"/>
    <dgm:cxn modelId="{19A4E35A-05F2-44C9-8C6A-9A4E3BA6732C}" srcId="{3A9FB275-1923-4EE7-AB2C-174ABE6C03A6}" destId="{5A4843AF-9D41-486A-A69F-AB2636908790}" srcOrd="3" destOrd="0" parTransId="{49454066-2976-4173-9B39-F1B3BD114CEF}" sibTransId="{90045B73-C686-493B-BFB4-624FA79B8130}"/>
    <dgm:cxn modelId="{82AA2B88-45BA-4C7A-BBD5-AEFFB2A13A02}" type="presOf" srcId="{37E2DEA6-FE7B-47BE-9B0E-5DAE94E0AEBE}" destId="{E24801BE-C2D8-4897-8CA0-77D6A08A0EB2}" srcOrd="0" destOrd="0" presId="urn:microsoft.com/office/officeart/2005/8/layout/cycle6"/>
    <dgm:cxn modelId="{AB2A438D-F097-43E4-858F-63F75751C6BB}" type="presOf" srcId="{9D266249-FC2C-47E2-9074-D7F6DDE37571}" destId="{9338FABA-CB61-46CB-A6B0-F8849C5B3AAE}" srcOrd="0" destOrd="0" presId="urn:microsoft.com/office/officeart/2005/8/layout/cycle6"/>
    <dgm:cxn modelId="{76508A9F-CDCC-4E51-8C7F-DF940974808F}" type="presOf" srcId="{6E0E9DA5-173E-4E58-9FDE-DCEE04F5CB1D}" destId="{8A4008BA-BAFB-4A72-BA5B-027C7FA86B7C}" srcOrd="0" destOrd="0" presId="urn:microsoft.com/office/officeart/2005/8/layout/cycle6"/>
    <dgm:cxn modelId="{BEA216C5-0EC0-46E8-98C5-FE5126CC5AB5}" type="presOf" srcId="{90045B73-C686-493B-BFB4-624FA79B8130}" destId="{55E0BD77-876C-4211-8740-218CFFF1C42C}" srcOrd="0" destOrd="0" presId="urn:microsoft.com/office/officeart/2005/8/layout/cycle6"/>
    <dgm:cxn modelId="{A69BADC5-6F10-4BBD-BC33-B61AA6523F69}" type="presOf" srcId="{3A9FB275-1923-4EE7-AB2C-174ABE6C03A6}" destId="{415D1007-0955-42CA-84AA-5FE30C18EB28}" srcOrd="0" destOrd="0" presId="urn:microsoft.com/office/officeart/2005/8/layout/cycle6"/>
    <dgm:cxn modelId="{A012F6D4-20AA-405A-833B-AE478DBD9FCE}" srcId="{3A9FB275-1923-4EE7-AB2C-174ABE6C03A6}" destId="{E10B53BB-ADCB-4444-8AB1-ACF48FD65659}" srcOrd="1" destOrd="0" parTransId="{85A62F50-E119-4F44-A5B6-D256AEF6F04C}" sibTransId="{620C96CC-E70C-4AEA-95F6-E2776A0F0F95}"/>
    <dgm:cxn modelId="{EB07D8D6-E923-4965-8733-77E7FEA22C14}" type="presOf" srcId="{E10B53BB-ADCB-4444-8AB1-ACF48FD65659}" destId="{89E74BFB-AD55-4DDC-A634-5240AEA8E348}" srcOrd="0" destOrd="0" presId="urn:microsoft.com/office/officeart/2005/8/layout/cycle6"/>
    <dgm:cxn modelId="{7BECF7E6-DCF2-475A-B95A-22A823CD5208}" srcId="{3A9FB275-1923-4EE7-AB2C-174ABE6C03A6}" destId="{B2B6AEF8-7218-4E08-AFA0-D1D91FF66A75}" srcOrd="5" destOrd="0" parTransId="{D01C06BA-7D79-454C-8CBC-7FE5C4F9A335}" sibTransId="{7BBBC8E6-B807-4BB0-BDE8-14EC4BCB35A3}"/>
    <dgm:cxn modelId="{910784FC-E751-4F0D-AE83-D8296FD46641}" type="presOf" srcId="{65DE2890-80B7-435A-A794-F89389F65682}" destId="{A2F3D8D0-5F2C-467D-A6F1-97B0E1B6E784}" srcOrd="0" destOrd="0" presId="urn:microsoft.com/office/officeart/2005/8/layout/cycle6"/>
    <dgm:cxn modelId="{A8E1D8FC-0583-4198-8E0B-7C3EA84A2B90}" srcId="{3A9FB275-1923-4EE7-AB2C-174ABE6C03A6}" destId="{D8F61916-3206-478B-9375-0591898B7C71}" srcOrd="4" destOrd="0" parTransId="{00413CE5-A2D4-4C5E-9B64-36B256754028}" sibTransId="{DCA6D18B-6381-4DC9-BD6D-75BD97F10936}"/>
    <dgm:cxn modelId="{3E7C3156-7397-4BED-8561-66660EB6F542}" type="presParOf" srcId="{415D1007-0955-42CA-84AA-5FE30C18EB28}" destId="{A2F3D8D0-5F2C-467D-A6F1-97B0E1B6E784}" srcOrd="0" destOrd="0" presId="urn:microsoft.com/office/officeart/2005/8/layout/cycle6"/>
    <dgm:cxn modelId="{3E05D7FF-C624-4CFF-BE80-945D52AEF846}" type="presParOf" srcId="{415D1007-0955-42CA-84AA-5FE30C18EB28}" destId="{6A558B3E-604E-4771-9162-39D80991AF1A}" srcOrd="1" destOrd="0" presId="urn:microsoft.com/office/officeart/2005/8/layout/cycle6"/>
    <dgm:cxn modelId="{073DCC45-479D-47D9-85D0-A95C88E0262D}" type="presParOf" srcId="{415D1007-0955-42CA-84AA-5FE30C18EB28}" destId="{8A4008BA-BAFB-4A72-BA5B-027C7FA86B7C}" srcOrd="2" destOrd="0" presId="urn:microsoft.com/office/officeart/2005/8/layout/cycle6"/>
    <dgm:cxn modelId="{0C3EDF69-906E-4DC7-9F87-92AB92BAE9EE}" type="presParOf" srcId="{415D1007-0955-42CA-84AA-5FE30C18EB28}" destId="{89E74BFB-AD55-4DDC-A634-5240AEA8E348}" srcOrd="3" destOrd="0" presId="urn:microsoft.com/office/officeart/2005/8/layout/cycle6"/>
    <dgm:cxn modelId="{ECE76155-1A0F-47DB-8926-023D731B0155}" type="presParOf" srcId="{415D1007-0955-42CA-84AA-5FE30C18EB28}" destId="{653D7977-078A-49CB-86EE-29D8B81927E8}" srcOrd="4" destOrd="0" presId="urn:microsoft.com/office/officeart/2005/8/layout/cycle6"/>
    <dgm:cxn modelId="{2B232A8B-41B4-414C-AD28-80A629DD9483}" type="presParOf" srcId="{415D1007-0955-42CA-84AA-5FE30C18EB28}" destId="{EFB4836F-51A8-4C48-BCA7-7219DFD4BC4A}" srcOrd="5" destOrd="0" presId="urn:microsoft.com/office/officeart/2005/8/layout/cycle6"/>
    <dgm:cxn modelId="{9318B807-F46A-4469-9805-7978DC5BC868}" type="presParOf" srcId="{415D1007-0955-42CA-84AA-5FE30C18EB28}" destId="{E24801BE-C2D8-4897-8CA0-77D6A08A0EB2}" srcOrd="6" destOrd="0" presId="urn:microsoft.com/office/officeart/2005/8/layout/cycle6"/>
    <dgm:cxn modelId="{38114494-D342-4EBF-8266-E6D04C4CC2C9}" type="presParOf" srcId="{415D1007-0955-42CA-84AA-5FE30C18EB28}" destId="{12E76AE3-A56A-483F-A0AE-71BE1D2950FC}" srcOrd="7" destOrd="0" presId="urn:microsoft.com/office/officeart/2005/8/layout/cycle6"/>
    <dgm:cxn modelId="{FD6B1682-F90A-460A-9868-B1AA057626F6}" type="presParOf" srcId="{415D1007-0955-42CA-84AA-5FE30C18EB28}" destId="{9338FABA-CB61-46CB-A6B0-F8849C5B3AAE}" srcOrd="8" destOrd="0" presId="urn:microsoft.com/office/officeart/2005/8/layout/cycle6"/>
    <dgm:cxn modelId="{31384C21-5492-4B23-BA05-84CF1E7E5C1F}" type="presParOf" srcId="{415D1007-0955-42CA-84AA-5FE30C18EB28}" destId="{46F8BC36-D6EA-46BE-9990-EAE7CF382405}" srcOrd="9" destOrd="0" presId="urn:microsoft.com/office/officeart/2005/8/layout/cycle6"/>
    <dgm:cxn modelId="{2D975FDC-8008-4E10-A2BE-30A39E4F1C3D}" type="presParOf" srcId="{415D1007-0955-42CA-84AA-5FE30C18EB28}" destId="{73BF6EED-D020-4144-97B3-C3D01DC6614F}" srcOrd="10" destOrd="0" presId="urn:microsoft.com/office/officeart/2005/8/layout/cycle6"/>
    <dgm:cxn modelId="{39B3F95E-B9B7-4770-9EB9-E4B28318E1F2}" type="presParOf" srcId="{415D1007-0955-42CA-84AA-5FE30C18EB28}" destId="{55E0BD77-876C-4211-8740-218CFFF1C42C}" srcOrd="11" destOrd="0" presId="urn:microsoft.com/office/officeart/2005/8/layout/cycle6"/>
    <dgm:cxn modelId="{79D95333-E6AF-4736-A4EB-4965757CC57D}" type="presParOf" srcId="{415D1007-0955-42CA-84AA-5FE30C18EB28}" destId="{CA617706-3AC1-4F28-A64F-EFF95EED6340}" srcOrd="12" destOrd="0" presId="urn:microsoft.com/office/officeart/2005/8/layout/cycle6"/>
    <dgm:cxn modelId="{5445FF6C-BE12-4A43-A2D8-DE4879929126}" type="presParOf" srcId="{415D1007-0955-42CA-84AA-5FE30C18EB28}" destId="{A643A9E6-693B-45F9-9E5A-19560677F148}" srcOrd="13" destOrd="0" presId="urn:microsoft.com/office/officeart/2005/8/layout/cycle6"/>
    <dgm:cxn modelId="{388723D8-BD95-4C52-9668-CA687F6921A1}" type="presParOf" srcId="{415D1007-0955-42CA-84AA-5FE30C18EB28}" destId="{2F3174BA-6118-4E1D-9F97-63FD68417ADA}" srcOrd="14" destOrd="0" presId="urn:microsoft.com/office/officeart/2005/8/layout/cycle6"/>
    <dgm:cxn modelId="{03BB9C12-E845-4E08-A3DB-158AAD40AB02}" type="presParOf" srcId="{415D1007-0955-42CA-84AA-5FE30C18EB28}" destId="{085FD586-FDA6-49DC-A84F-5304574BAE65}" srcOrd="15" destOrd="0" presId="urn:microsoft.com/office/officeart/2005/8/layout/cycle6"/>
    <dgm:cxn modelId="{30784DC9-59F9-49E5-9D6E-DE577EEE7B18}" type="presParOf" srcId="{415D1007-0955-42CA-84AA-5FE30C18EB28}" destId="{B19B7236-8A63-44F3-83CC-56CFB2EC30EC}" srcOrd="16" destOrd="0" presId="urn:microsoft.com/office/officeart/2005/8/layout/cycle6"/>
    <dgm:cxn modelId="{3FD6C6C2-CEF0-40F4-A528-9CABE08DD1F0}" type="presParOf" srcId="{415D1007-0955-42CA-84AA-5FE30C18EB28}" destId="{1D1A6D9B-696F-4A21-A1E1-6A093AC7AA95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3D8D0-5F2C-467D-A6F1-97B0E1B6E784}">
      <dsp:nvSpPr>
        <dsp:cNvPr id="0" name=""/>
        <dsp:cNvSpPr/>
      </dsp:nvSpPr>
      <dsp:spPr>
        <a:xfrm>
          <a:off x="4668140" y="1152"/>
          <a:ext cx="1393631" cy="90586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Hervé Zammit</a:t>
          </a:r>
        </a:p>
      </dsp:txBody>
      <dsp:txXfrm>
        <a:off x="4712360" y="45372"/>
        <a:ext cx="1305191" cy="817420"/>
      </dsp:txXfrm>
    </dsp:sp>
    <dsp:sp modelId="{8A4008BA-BAFB-4A72-BA5B-027C7FA86B7C}">
      <dsp:nvSpPr>
        <dsp:cNvPr id="0" name=""/>
        <dsp:cNvSpPr/>
      </dsp:nvSpPr>
      <dsp:spPr>
        <a:xfrm>
          <a:off x="3230619" y="454082"/>
          <a:ext cx="4268673" cy="4268673"/>
        </a:xfrm>
        <a:custGeom>
          <a:avLst/>
          <a:gdLst/>
          <a:ahLst/>
          <a:cxnLst/>
          <a:rect l="0" t="0" r="0" b="0"/>
          <a:pathLst>
            <a:path>
              <a:moveTo>
                <a:pt x="2840060" y="120050"/>
              </a:moveTo>
              <a:arcTo wR="2134336" hR="2134336" stAng="17358503" swAng="15013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74BFB-AD55-4DDC-A634-5240AEA8E348}">
      <dsp:nvSpPr>
        <dsp:cNvPr id="0" name=""/>
        <dsp:cNvSpPr/>
      </dsp:nvSpPr>
      <dsp:spPr>
        <a:xfrm>
          <a:off x="6516530" y="1068320"/>
          <a:ext cx="1393631" cy="90586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Thibault Lecointe</a:t>
          </a:r>
        </a:p>
      </dsp:txBody>
      <dsp:txXfrm>
        <a:off x="6560750" y="1112540"/>
        <a:ext cx="1305191" cy="817420"/>
      </dsp:txXfrm>
    </dsp:sp>
    <dsp:sp modelId="{EFB4836F-51A8-4C48-BCA7-7219DFD4BC4A}">
      <dsp:nvSpPr>
        <dsp:cNvPr id="0" name=""/>
        <dsp:cNvSpPr/>
      </dsp:nvSpPr>
      <dsp:spPr>
        <a:xfrm>
          <a:off x="3230619" y="454082"/>
          <a:ext cx="4268673" cy="4268673"/>
        </a:xfrm>
        <a:custGeom>
          <a:avLst/>
          <a:gdLst/>
          <a:ahLst/>
          <a:cxnLst/>
          <a:rect l="0" t="0" r="0" b="0"/>
          <a:pathLst>
            <a:path>
              <a:moveTo>
                <a:pt x="4181879" y="1531873"/>
              </a:moveTo>
              <a:arcTo wR="2134336" hR="2134336" stAng="20616250" swAng="19675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801BE-C2D8-4897-8CA0-77D6A08A0EB2}">
      <dsp:nvSpPr>
        <dsp:cNvPr id="0" name=""/>
        <dsp:cNvSpPr/>
      </dsp:nvSpPr>
      <dsp:spPr>
        <a:xfrm>
          <a:off x="6516530" y="3202657"/>
          <a:ext cx="1393631" cy="9058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Kévin Stalin</a:t>
          </a:r>
        </a:p>
      </dsp:txBody>
      <dsp:txXfrm>
        <a:off x="6560750" y="3246877"/>
        <a:ext cx="1305191" cy="817420"/>
      </dsp:txXfrm>
    </dsp:sp>
    <dsp:sp modelId="{9338FABA-CB61-46CB-A6B0-F8849C5B3AAE}">
      <dsp:nvSpPr>
        <dsp:cNvPr id="0" name=""/>
        <dsp:cNvSpPr/>
      </dsp:nvSpPr>
      <dsp:spPr>
        <a:xfrm>
          <a:off x="3230619" y="454082"/>
          <a:ext cx="4268673" cy="4268673"/>
        </a:xfrm>
        <a:custGeom>
          <a:avLst/>
          <a:gdLst/>
          <a:ahLst/>
          <a:cxnLst/>
          <a:rect l="0" t="0" r="0" b="0"/>
          <a:pathLst>
            <a:path>
              <a:moveTo>
                <a:pt x="3625835" y="3661041"/>
              </a:moveTo>
              <a:arcTo wR="2134336" hR="2134336" stAng="2740098" swAng="15013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8BC36-D6EA-46BE-9990-EAE7CF382405}">
      <dsp:nvSpPr>
        <dsp:cNvPr id="0" name=""/>
        <dsp:cNvSpPr/>
      </dsp:nvSpPr>
      <dsp:spPr>
        <a:xfrm>
          <a:off x="4668140" y="4269825"/>
          <a:ext cx="1393631" cy="9058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Philippe Delort</a:t>
          </a:r>
        </a:p>
      </dsp:txBody>
      <dsp:txXfrm>
        <a:off x="4712360" y="4314045"/>
        <a:ext cx="1305191" cy="817420"/>
      </dsp:txXfrm>
    </dsp:sp>
    <dsp:sp modelId="{55E0BD77-876C-4211-8740-218CFFF1C42C}">
      <dsp:nvSpPr>
        <dsp:cNvPr id="0" name=""/>
        <dsp:cNvSpPr/>
      </dsp:nvSpPr>
      <dsp:spPr>
        <a:xfrm>
          <a:off x="3230619" y="454082"/>
          <a:ext cx="4268673" cy="4268673"/>
        </a:xfrm>
        <a:custGeom>
          <a:avLst/>
          <a:gdLst/>
          <a:ahLst/>
          <a:cxnLst/>
          <a:rect l="0" t="0" r="0" b="0"/>
          <a:pathLst>
            <a:path>
              <a:moveTo>
                <a:pt x="1428613" y="4148622"/>
              </a:moveTo>
              <a:arcTo wR="2134336" hR="2134336" stAng="6558503" swAng="15013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17706-3AC1-4F28-A64F-EFF95EED6340}">
      <dsp:nvSpPr>
        <dsp:cNvPr id="0" name=""/>
        <dsp:cNvSpPr/>
      </dsp:nvSpPr>
      <dsp:spPr>
        <a:xfrm>
          <a:off x="2819751" y="3202657"/>
          <a:ext cx="1393631" cy="9058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Béranger Doullé</a:t>
          </a:r>
        </a:p>
      </dsp:txBody>
      <dsp:txXfrm>
        <a:off x="2863971" y="3246877"/>
        <a:ext cx="1305191" cy="817420"/>
      </dsp:txXfrm>
    </dsp:sp>
    <dsp:sp modelId="{2F3174BA-6118-4E1D-9F97-63FD68417ADA}">
      <dsp:nvSpPr>
        <dsp:cNvPr id="0" name=""/>
        <dsp:cNvSpPr/>
      </dsp:nvSpPr>
      <dsp:spPr>
        <a:xfrm>
          <a:off x="3230619" y="454082"/>
          <a:ext cx="4268673" cy="4268673"/>
        </a:xfrm>
        <a:custGeom>
          <a:avLst/>
          <a:gdLst/>
          <a:ahLst/>
          <a:cxnLst/>
          <a:rect l="0" t="0" r="0" b="0"/>
          <a:pathLst>
            <a:path>
              <a:moveTo>
                <a:pt x="86793" y="2736799"/>
              </a:moveTo>
              <a:arcTo wR="2134336" hR="2134336" stAng="9816250" swAng="19675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FD586-FDA6-49DC-A84F-5304574BAE65}">
      <dsp:nvSpPr>
        <dsp:cNvPr id="0" name=""/>
        <dsp:cNvSpPr/>
      </dsp:nvSpPr>
      <dsp:spPr>
        <a:xfrm>
          <a:off x="2819751" y="1068320"/>
          <a:ext cx="1393631" cy="905860"/>
        </a:xfrm>
        <a:prstGeom prst="roundRect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Alexandre Deschanet</a:t>
          </a:r>
        </a:p>
      </dsp:txBody>
      <dsp:txXfrm>
        <a:off x="2863971" y="1112540"/>
        <a:ext cx="1305191" cy="817420"/>
      </dsp:txXfrm>
    </dsp:sp>
    <dsp:sp modelId="{1D1A6D9B-696F-4A21-A1E1-6A093AC7AA95}">
      <dsp:nvSpPr>
        <dsp:cNvPr id="0" name=""/>
        <dsp:cNvSpPr/>
      </dsp:nvSpPr>
      <dsp:spPr>
        <a:xfrm>
          <a:off x="3230619" y="454082"/>
          <a:ext cx="4268673" cy="4268673"/>
        </a:xfrm>
        <a:custGeom>
          <a:avLst/>
          <a:gdLst/>
          <a:ahLst/>
          <a:cxnLst/>
          <a:rect l="0" t="0" r="0" b="0"/>
          <a:pathLst>
            <a:path>
              <a:moveTo>
                <a:pt x="642838" y="607632"/>
              </a:moveTo>
              <a:arcTo wR="2134336" hR="2134336" stAng="13540098" swAng="15013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056DA-3743-46F3-B05C-414534E57B2D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BB907-1CB8-474E-9720-987CFFFA3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79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Une image contenant ciel, eau, extérieur, pont&#10;&#10;Description générée automatiquement">
            <a:extLst>
              <a:ext uri="{FF2B5EF4-FFF2-40B4-BE49-F238E27FC236}">
                <a16:creationId xmlns:a16="http://schemas.microsoft.com/office/drawing/2014/main" id="{4FF26738-FB11-3D1E-F647-9466CA07F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6" y="-2810"/>
            <a:ext cx="12182026" cy="68636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7BAA940-A46F-8C47-5E7A-84F97A32CA60}"/>
              </a:ext>
            </a:extLst>
          </p:cNvPr>
          <p:cNvSpPr/>
          <p:nvPr userDrawn="1"/>
        </p:nvSpPr>
        <p:spPr>
          <a:xfrm>
            <a:off x="-1044" y="5035296"/>
            <a:ext cx="12182025" cy="1822704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Une image contenant texte&#10;&#10;Description générée automatiquement">
            <a:extLst>
              <a:ext uri="{FF2B5EF4-FFF2-40B4-BE49-F238E27FC236}">
                <a16:creationId xmlns:a16="http://schemas.microsoft.com/office/drawing/2014/main" id="{DE9D54DA-A92F-E1E0-DFB8-338EEADF9F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9" y="5966004"/>
            <a:ext cx="2214390" cy="761282"/>
          </a:xfrm>
          <a:prstGeom prst="rect">
            <a:avLst/>
          </a:prstGeom>
          <a:noFill/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3E20BF7-B686-C203-11E0-A911CA6B97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750" y="6373258"/>
            <a:ext cx="1035586" cy="29803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BF16887-5049-09F7-1FCE-7BF524028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5" y="399853"/>
            <a:ext cx="12182025" cy="701731"/>
          </a:xfrm>
        </p:spPr>
        <p:txBody>
          <a:bodyPr>
            <a:spAutoFit/>
          </a:bodyPr>
          <a:lstStyle>
            <a:lvl1pPr algn="ctr">
              <a:defRPr lang="fr-FR" sz="6000" b="1" kern="1200" cap="small" baseline="0" dirty="0" smtClean="0">
                <a:solidFill>
                  <a:srgbClr val="F972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j-ea"/>
                <a:cs typeface="Akhbar MT" pitchFamily="2" charset="-78"/>
              </a:defRPr>
            </a:lvl1pPr>
          </a:lstStyle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5789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AA8CD-4BE3-E6E9-30AE-3CA47AEB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EBD503-E87A-E750-2C6B-D847AAAD6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CAB89-CE0C-C1E0-85FA-61B62718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43AB42-B020-5A55-409C-40A447B4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DDA69-7971-F917-1738-80D963CA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13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1E75E3-3567-05F8-CB04-C6781AD0B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13D3DA-C49A-0CE7-9A60-0665E2B1D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6DAFC6-5D8A-9250-4E77-4AB5BB8E6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AEFC8-3D4C-7BE5-037B-7272D18F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FB096-DFE2-0024-2561-DA1B5398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71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6B45C-B8B9-EF41-4AAE-CF5D0ECFB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9DA84F-1695-A6CE-ED01-D3E06AECB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01360B-D360-F411-5E73-18CD249C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8E49E-8FB9-DEAD-5A31-933029B5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971953-94A0-E6DB-9B6F-DF2BF73A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37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6BE43-2403-6999-7BDA-B95A35C8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5A9720-218C-97D3-AD71-19BDAB83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15739B-571D-8B6A-5632-7FDAF0BC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60DA76-09C9-2577-A0B8-31EC34B6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AE6FA1-5197-D815-FD6C-011247EA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2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0AC362-2EEE-760A-7B97-CB45AF6B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1F49FA-0FAA-FBC9-BDA8-DDC3C055B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FC757C-B3D0-E366-A7D3-2700C62E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F5F249-08CE-2547-417C-C852A134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B9CFD3-8A07-2030-1139-0F90D5AC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265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5BBDA-0DE5-6C31-CDEC-773647D5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7F6688-2B0F-6E4F-F8EE-315506793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6C268C-CF59-D442-4BF9-B26633DD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736BF4-B018-5A60-F45F-772DA828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E2ABD8-8321-1B71-A7A4-1C37BB0F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D0B292-E4C2-BE3A-A27C-1DE08167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33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D8C24-C9B3-521D-7897-C1FC9563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9C8C4-1077-1C07-6AE5-BB5ABDB5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D42F24-83B5-7F29-4DFB-2B33447DA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32ED4B-3E0B-20E2-AC54-0950CA225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A4E87E-2849-DEA6-AB73-9C9DC68A4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0E1BD8-7D16-69DC-CF43-400029C7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427BDD-94C9-EC84-9C32-2D7DA7A6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E012A2-5070-6E7C-814D-AC2D4DE2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27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8A462-436E-5526-C1FE-C5AF409C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34C38B-71CF-343A-A4F1-87B7F703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6C8CC5-4B2D-D42C-5046-9F30C8A5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3E7D6A-474D-4989-DD96-B989F999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23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291E9E-8310-21CC-E292-145ECB1A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634BFA-F08A-9052-6B0D-11577EE2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B4FC33-7DD0-0005-99D8-6F14408C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3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28E7FC-5351-B011-FE11-D330305D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054228-9536-D017-70F6-13406598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2238E7-A452-9CC9-DA05-3F396E73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E030BF-36F2-1EAF-E393-EF65375D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5E9060-CABC-30B0-5B98-650912B1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F49493-DC0E-BDF6-C955-ED74D2BE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7F0747DB-11D8-DFAD-C5F3-B1E64C84D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0671" y="0"/>
            <a:ext cx="11101330" cy="969484"/>
          </a:xfrm>
          <a:solidFill>
            <a:srgbClr val="F9720B"/>
          </a:solidFill>
        </p:spPr>
        <p:txBody>
          <a:bodyPr>
            <a:normAutofit/>
          </a:bodyPr>
          <a:lstStyle>
            <a:lvl1pPr>
              <a:defRPr sz="3600" b="1" cap="small" baseline="0">
                <a:solidFill>
                  <a:schemeClr val="bg1"/>
                </a:solidFill>
                <a:latin typeface="Raleway" pitchFamily="2" charset="0"/>
                <a:cs typeface="Akhbar MT" pitchFamily="2" charset="-78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3E7520-6872-3A52-7B36-BCBFA98C0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" y="6409325"/>
            <a:ext cx="895204" cy="448675"/>
          </a:xfrm>
          <a:prstGeom prst="rect">
            <a:avLst/>
          </a:prstGeom>
        </p:spPr>
      </p:pic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11419DA2-3478-2AEE-0D65-DBFFDECFE197}"/>
              </a:ext>
            </a:extLst>
          </p:cNvPr>
          <p:cNvSpPr txBox="1">
            <a:spLocks/>
          </p:cNvSpPr>
          <p:nvPr userDrawn="1"/>
        </p:nvSpPr>
        <p:spPr>
          <a:xfrm>
            <a:off x="11313856" y="6570000"/>
            <a:ext cx="801026" cy="288000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marL="0" algn="ctr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0" dirty="0">
                <a:solidFill>
                  <a:schemeClr val="tx1"/>
                </a:solidFill>
                <a:latin typeface="Raleway" pitchFamily="2" charset="0"/>
              </a:rPr>
              <a:t>page</a:t>
            </a:r>
            <a:r>
              <a:rPr lang="fr-FR" sz="900" dirty="0">
                <a:solidFill>
                  <a:schemeClr val="bg1"/>
                </a:solidFill>
                <a:latin typeface="Raleway" pitchFamily="2" charset="0"/>
              </a:rPr>
              <a:t> </a:t>
            </a:r>
            <a:r>
              <a:rPr lang="fr-FR" sz="900" dirty="0">
                <a:solidFill>
                  <a:srgbClr val="F9720B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fr-FR" sz="900" dirty="0">
                <a:solidFill>
                  <a:schemeClr val="bg1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fld id="{F8BBBEF5-8EC4-49F0-96EA-46631D111A99}" type="slidenum">
              <a:rPr lang="fr-FR" sz="9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900" b="1" dirty="0">
              <a:solidFill>
                <a:schemeClr val="tx1">
                  <a:lumMod val="85000"/>
                  <a:lumOff val="15000"/>
                </a:schemeClr>
              </a:solidFill>
              <a:latin typeface="Raleway" pitchFamily="2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4E1A0D-FE76-748E-1956-F8359A9B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72" y="1393232"/>
            <a:ext cx="10730429" cy="5176767"/>
          </a:xfrm>
        </p:spPr>
        <p:txBody>
          <a:bodyPr/>
          <a:lstStyle>
            <a:lvl1pPr marL="228600" indent="-228600">
              <a:spcAft>
                <a:spcPts val="300"/>
              </a:spcAft>
              <a:buClr>
                <a:srgbClr val="F9720B"/>
              </a:buClr>
              <a:buFont typeface="Wingdings" panose="05000000000000000000" pitchFamily="2" charset="2"/>
              <a:buChar char="§"/>
              <a:defRPr sz="2400">
                <a:latin typeface="Raleway" pitchFamily="2" charset="0"/>
              </a:defRPr>
            </a:lvl1pPr>
            <a:lvl2pPr marL="685800" indent="-228600">
              <a:buClr>
                <a:srgbClr val="F9720B"/>
              </a:buClr>
              <a:buFont typeface="Raleway" pitchFamily="2" charset="0"/>
              <a:buChar char="›"/>
              <a:defRPr sz="2000">
                <a:latin typeface="Raleway" pitchFamily="2" charset="0"/>
              </a:defRPr>
            </a:lvl2pPr>
            <a:lvl3pPr marL="1143000" indent="-228600">
              <a:buClr>
                <a:srgbClr val="F9720B"/>
              </a:buClr>
              <a:buFont typeface="Arial" panose="020B0604020202020204" pitchFamily="34" charset="0"/>
              <a:buChar char="•"/>
              <a:defRPr sz="1600">
                <a:latin typeface="Raleway" pitchFamily="2" charset="0"/>
              </a:defRPr>
            </a:lvl3pPr>
            <a:lvl4pPr marL="1371600" indent="0">
              <a:buFontTx/>
              <a:buNone/>
              <a:defRPr sz="1400">
                <a:latin typeface="Raleway" pitchFamily="2" charset="0"/>
              </a:defRPr>
            </a:lvl4pPr>
            <a:lvl5pPr marL="1828800" indent="0">
              <a:buFontTx/>
              <a:buNone/>
              <a:defRPr sz="1400">
                <a:latin typeface="Raleway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7323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EFA0E-B125-B69D-0285-AB7610FD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4FEEBD-1344-739B-16EA-074817FFD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BAFBE3-6730-80BA-E023-64E81FCDE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36DF79-256C-0D66-29F1-0B2B6756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00472E-2C17-7EA2-746F-A18EEC00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077F89-DCC8-5F46-717E-5D716E62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24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A15D9-3210-7B35-965B-6F336E4D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044C9A-02CD-228E-4088-6D27F28B4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4D3E55-3807-E2AC-1853-13BEBF2C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842C5-4C78-9828-845B-A4E2B9A4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B1D2D-A0D9-BBEF-113C-8F66C19F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71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A84C318-6E34-A30F-1380-4349AAEA5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173457-ECC7-71DF-B29B-AC250CD1C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A936FA-A9D7-9B17-38BF-CE4E12B7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601551-D28F-4F2F-592C-3C6DC358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90FFF1-1AC8-2DEE-B0B7-A405A780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2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1B341-8A57-213A-F889-08896CEEB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980E00-C7DF-E086-283C-8B1225CC1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0F88CA-09F1-472C-0E79-9C805F6E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62E527-1C04-1F5D-F8FD-68446813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A5E6D-8C85-7900-F558-B5BDD54D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1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BC3091-C2E2-76DE-F169-718DF259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F847E2-659D-E4CB-FE75-E63BA12F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A32734-8471-F787-03FB-5B58B206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EF207-86BF-96A2-3703-BF85EAE0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BC0F40-AC71-FE8C-F2DB-540D1014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776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7BC52-2F58-527C-C8BF-78C7D96D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D67BD7-9C53-73CB-4BDA-93AEEF4E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AD4AC0-5933-01E3-63EA-D5B7BACF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56CF19-0714-46D4-B831-ED4772E8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5F36E-82B1-9E3F-2CC5-DC699618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6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9F63A-1A83-22AD-F076-98A5CAAB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536190-D941-6F7A-762A-6AA612890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B9A1E8-1BC3-12B6-5982-940D2AD1F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847FE-CCD5-9786-4EE9-F3DE9D98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402F36-0A5E-235E-CEC0-EB7FD4B4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66E21B-A280-29E6-365E-D88B5242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11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92045-BA27-462D-88D1-A8E278B3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69596E-D9A3-C0B8-FD0E-4D8A5C7F9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BD968F-1B2D-985B-D3B7-EA4965F9E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1EF24E-2156-DD55-CEE6-B26FFD694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F198B1-B336-D672-3906-0B8A69F18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BC276B-B4E1-9091-DA8F-15E5C6C3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B4F288-7627-F8AF-3FCB-805C43AF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EEFA83-0E63-18DE-29C2-E1FFF65C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87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46832-4639-1114-AE72-3C001CDA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069762-1AEB-3822-EA0E-D2E234FA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3DCB60-FEF1-D577-86AD-02217FFE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C136C-AB31-2729-6C03-63FBF187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321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E4DD44-D22C-9753-AC7F-24B232B3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66EB38-235B-535A-3F14-7C466610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C6AA81-FAB6-BFAC-45DA-9C5DB349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0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FA0A8-CA0E-ECFB-2D2A-569C5BA7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9EA3E3-9A30-4CF1-8620-C68CEC35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5E4A5-283D-B391-5386-9B6B5929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D86E25-1C7D-8B1F-DC17-25CAA1FF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603162-BDA5-7D4E-01E7-021139C00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135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7EC73-3EDE-E0A0-D1A6-AC3F6DA8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A71DC-AA28-1F87-6BD7-EDE9631F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057E04-5703-DE11-0C10-6FDADCB37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8C4D29-65C3-A5D2-D3AF-FB4427B8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A40232-CC26-0171-FE28-70C89CDB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FE58B0-14B2-6864-6218-A1C7D62B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907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797CA-8485-0AE5-1824-F0D013F1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41D2C5-48A5-7A34-4CB0-A8315B6E2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AF06A4-80E3-8CB6-9688-7DBB30C31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EB4EF3-44CC-5AFD-2047-05783D21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BBFD70-62F4-CF16-DA85-B9162E3C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1F31C1-D094-4ADE-79CD-81ED44D0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45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466D5-8067-EFA3-CA4A-9C8BE361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5E2BCA-88BF-B259-0471-9C34BA790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F2781-6E70-660D-B217-6DCBAFB3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95201-4039-2938-75A3-974762F4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FCC74-F9FC-A245-1BA8-89B5EDA3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917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31D079-ED6D-79E2-1182-76953AD70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272D42-DBE0-13C6-88AB-3DA322A1C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CA8CEB-A2DE-C9AD-06E6-DB290CA9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19E4C-CFC3-459D-DF27-8413D023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6F960-40A9-B07E-4453-62770BB5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EABEA-7FC6-E0E0-740D-1B89C539D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6693C1-2727-BDEA-BB63-E2B46DF31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95924E-B332-064F-2D4D-FEC29C1B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D72682-CDE0-D485-82C2-DC56B33F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0AA3A9-3FAD-F96E-C843-D625C5A4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79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ADE0E-802E-1FB0-A368-61D1305C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7C2F8-9303-0AA4-6D01-A1153637B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6B9D8-A507-451B-F7A3-61088116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49505-3C2B-4B4B-6B5F-37A819ED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5FE68-59F3-DA92-A8FA-65D0D9ED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588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2E64D-A527-29BF-C4B2-B97FE6B6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ED674-34E5-3915-A6A5-3AE6FDA6B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F678B-14AE-66AD-D97C-3401E767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050DAC-01E2-1AFD-0380-36F77EA8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22B4DF-336B-BD87-DF63-5D4EC3C9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361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5CE6E-062B-2840-67EC-8887B03A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46E023-3AEC-BCBA-A0A7-76E4A164D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08CE82-D81A-D0B5-0F7B-E108B5954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BAB564-8C05-E58D-2A92-D2D77673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5BE310-6885-F3E5-D831-5ED05A46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CFFC42-C0A2-548F-8500-D6B436D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517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B901C-F8F1-A7F4-799F-F3BEA4E6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69C4A4-94C8-701C-F375-617C9E98F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35B5EF-E229-9635-7249-6071AFA71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715E2C-1044-A9FF-44D0-CA7B22B8B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8DFB25-72E9-82DD-6114-1B08AA069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3538C4-7B45-5F30-CDCF-9A415457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80F9F-D2C3-6805-5C97-FC3DC5892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39A634-C9C8-C952-2A47-4DB43768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78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A6AD3-C0F1-9E2C-A04A-336837A9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80C9D0-DC90-E666-ABF8-93FC5230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DAAA93-8A6C-FA10-7807-F0C55231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BA2BAE-1966-BCB1-247B-0EDF75C3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6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AA76C-496C-D932-B0DF-88E6DFBB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915B0F-A977-1AFB-4556-C9D26AD0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1FB480-CD38-A4CD-8224-29F646CB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88D8B-4918-F92F-1F4D-AFF0ECEF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C4D78-858C-51E5-6CEA-C735AA10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640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50ABA4-A65D-CEFC-C93B-77C14D00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FEA781-9E21-FC4B-BB64-31364363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0CFEC6-4B39-1C4C-F5B4-DB5B5172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64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38256-60F8-3F5B-D3D9-2D6A936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94F87A-E80E-355F-B501-B66FCC620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6FA10A-8008-6239-A4DC-40A56EAF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AE4BB-A927-BED5-8738-294C9E71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DC85AF-7898-EA0D-324F-E35EB8F6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A3BC62-DEC5-56D5-19A1-66D506BB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215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EA390-3E46-D03A-72D1-D844FB77A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A99502-BA91-5761-12CA-6CE7D9E27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079BDB-8D9E-5459-DF5D-105D80D3B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6A2F8E-B25A-1185-AC47-FE77F59C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3CC1F6-2FFF-8F87-D77C-85EDD6B9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6C68AA-2182-DB26-4E82-BEFAFEC5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355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83787-A424-1938-E8D8-E6C4A648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64DD22-A53A-EEB0-F384-79EEEBF43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B3D12-12FE-5CD9-A065-C0E37A11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4BD149-1B04-9086-5500-5512B1FE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FC2197-CDEC-1EE8-0015-8E3314B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105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2D1D398-D283-E78B-0EF7-F6B03A418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C0B20E-2179-1D20-103F-1FAAEA3FC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AC158-CF70-42A0-EA2C-9B7FE5CB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99889-42AC-ABF9-D9E5-D7B694EE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BE158-C029-D154-E14C-6F3D1CA9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421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41936-31A3-25D8-28C4-E94B61631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977AC5-F16A-025B-C10E-8C0F528C7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5DB8F0-E980-BCA9-B788-282F27A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65FDBD-8ABC-1DF9-1BC4-A9094C66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B6B5F-7285-333C-FD38-D177F834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97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E5B77-1CC8-9A67-6BD9-CB89D8F7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3F173-954B-E847-E91F-EADEA404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0CDCD9-5F05-500E-C62C-1B994A2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8121AD-E71B-7C00-4300-0CA0C7AF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906161-8AAC-E540-F236-F02C6512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897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9AD14-CFA1-73A4-BF2F-5E618065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B1E77D-8973-916C-DB6A-5FD39AAA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6DB458-6BA1-5706-0086-8C56D39E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CB6A6-6923-1A5A-C15F-355F85BE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45162-C640-2EB8-EB33-84ED021D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4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47B09-73AF-D82D-F755-0936BBCB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8C54E1-EC7C-190C-9B61-C5C9E48B0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91A401-1296-AAF8-3391-18508DA76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8A7995-2304-062A-9C96-E98027F2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63F5C1-19E0-E41F-78B6-1BD25CD7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B71398-66EC-6764-7E50-FB2DFC25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866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49ADE-6825-C5FA-9DD7-EB5370FE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7B1B2B-A943-8164-2E72-CDDCBA98B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4E04DD-51E3-FB00-22F1-EA9750309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FA3585-7F6C-2913-5954-E2C65621C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C97346-8B24-4952-D243-7355CF63B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57E499-8E9B-D275-1E3A-AE6CE87C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D3E079-F33B-E23E-2497-0BC6002A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B5F2E9D-650C-195E-3F08-DBA3C06D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64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97774-AB95-0B4F-73D4-6244FE21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4CE748-0B80-F3C3-1499-3CE4F6CBF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0BE982-B066-59DB-F635-EC004853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306F8-6230-525E-B345-B3F2A7C2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46836F-1986-83C5-E287-E9591581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D900EC-1B9D-347B-AB54-940D19B1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928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F1C09-8C22-3675-CD5F-942005BB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B33F71-9173-1E90-D494-C31C7B27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BC7589-67DA-B58B-C0E3-A0778291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EAFD88-906D-FB6B-B57A-5C80FF10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990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B2D49A-0C5F-A335-6AC9-B054B0D5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C53D5A-147F-E4A9-7BFF-B097F650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C7F33C-1E5B-D0D3-2AD5-DF7700D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0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38300-73EA-5C40-0DFC-1214006C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6C18A-A920-DE8B-F654-BF74F671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959E74-9164-2FDA-3475-169655015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6B5BE-5D9C-D039-61BE-8F6865CB8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D21842-EDE5-D9CF-1311-1FC8509B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448EAD-8E03-95DF-3F2A-0B1E6A54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735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AC7BC-4D8D-BCC6-665B-6D5B78EF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84E559-30CE-34F3-76CE-0011F438A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380B32-A05B-B9E4-3D98-556BBED7D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F5C0D-BE06-2344-ECBE-A39BB5E0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975775-1C7C-A6E3-6C29-40CB9F10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206D5E-BFBC-7917-C586-BF91A207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600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FB72D-8E55-1711-4B7F-A1769CDF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9989DA-0CEC-C82F-4077-4C0261196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F9BE0-DADA-D0B8-E6B3-51705E41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512109-2385-A31B-16F9-766BC4B7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1A0C56-BBE6-7EBB-9E98-3161F181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34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8281A8-D09A-C45B-E380-1C7D8DAD9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5F394A-A336-8A84-4057-C9806CDAF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0142DC-F2C3-1B5D-8EDF-A044519A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E70FA-4F99-421C-CF3B-86B060F4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ED4F6-4C28-EBEE-E15A-8D626361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0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C96BC-999B-D60A-DC56-C98B301C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81FEA5-438E-55F9-CF9F-C28669F2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614F9E-551E-5B5B-B86C-1E33A82ED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E38CD5-7F10-6173-8DE9-478E380FC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BBBFCA-CFF0-F710-08E4-0538AF3A7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7BCFD6-EA21-42BC-8B69-1189C1816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72FFF9-53C5-2634-4626-54C3D628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6A5432-A354-208F-9C62-E90C589A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14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53BEA3-8FD0-622E-CAD5-D440BFA3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9DAFC9-8BF0-1616-3E8D-A5D97C43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B30423-F9D5-CA6F-74FD-85FEE78F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23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F38BC-24FB-5410-F2D8-BFF1B47E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E9BD7-0DA1-5FED-FC9E-77962290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DE2E73-C1FE-2905-637B-268EE7842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43359B-4139-3084-F7E3-8EE4AC14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6C5C4E-D85E-D5BF-C076-F64ED651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FFC197-1DD2-19FB-BD6D-BF336593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42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7C57D-969E-E656-5E1D-BC5B34C1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D5A6AE-605B-E933-90A8-40555C789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AD37A-AD9C-D867-94DF-A5FBA84FE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66965D-ABA1-0D81-DF8D-19935723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283C62-23A1-4DF8-9503-00DF7A3E17B5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01605-288F-42FE-60A4-3BFA2892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998EF9-4614-A4BE-8B75-D85143B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BBBEF5-8EC4-49F0-96EA-46631D111A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C0ED2B-836F-D5E2-9097-2506D01B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67" y="365125"/>
            <a:ext cx="9480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114EA6-36AB-7F9F-10C0-039219905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867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63A5D4-CD85-382F-126A-A5C56C135631}"/>
              </a:ext>
            </a:extLst>
          </p:cNvPr>
          <p:cNvSpPr/>
          <p:nvPr userDrawn="1"/>
        </p:nvSpPr>
        <p:spPr>
          <a:xfrm>
            <a:off x="-8263" y="1"/>
            <a:ext cx="1101687" cy="6857999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F2990E7-4E64-866F-6F6C-2A4332F6D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" y="47205"/>
            <a:ext cx="934122" cy="10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09DFAF-F2CA-07FA-242B-2C3C7EB0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AF50E2-C6DD-A533-85F2-807F5CCB9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F1D6E-95FC-564C-46DF-D3F8CF3D4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CC89-6CEB-4ACF-9AB1-D49B69715B88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DF6C47-E76B-544C-F2AF-4D1E45190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A1D4D5-BEC2-0911-4BFB-AF122EE64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A893-BBE1-4624-B817-C1F89BBE2E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2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A30279-C327-2732-A251-E7390C8B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1A649-3514-78A5-C6BC-8E5E51939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8C3AD7-4A93-B254-26DC-EF4BF60349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A8BC-F081-421C-9C96-6284C3740157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D021CA-84FA-1C0C-7F70-A44C1DC19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E24F3-0C8F-30ED-6048-45F0B4049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E19A-9F58-40E4-8244-796ACFEE19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7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F933F4-94BE-B508-6296-EBDAECE0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025247-6A78-8547-7786-C7C834D4E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D3A436-44D5-7A03-F5D6-49A98C1E5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111D-155A-45B5-BF4A-D8C419E885FC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B0E62-6A64-5BEF-39F4-238E2D4E5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9CB393-DE31-E09E-0645-1D29858E0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C6C6-9762-45A6-AD71-E16CB0D38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07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727895-D1BB-7FD4-417C-6A9157C2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603948-2F71-DB0F-21FB-93A8646D6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D3D952-6F4C-2679-D9EA-8B1FDE644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F372-871B-4678-843A-E59763AC2580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49B2A9-4D92-5E9E-2EAD-53E8BF3BF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E8DB28-F779-372C-0641-7CCCB7F0E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67CA-D8F7-4107-A05E-48F406867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629F6-800A-C4AE-39B5-FAE46736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" y="507819"/>
            <a:ext cx="12182025" cy="923330"/>
          </a:xfrm>
        </p:spPr>
        <p:txBody>
          <a:bodyPr/>
          <a:lstStyle/>
          <a:p>
            <a:r>
              <a:rPr lang="fr-FR" dirty="0"/>
              <a:t>Commission Eaux Vives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C46E2FD-DCED-F911-00EF-04245F3D89FC}"/>
              </a:ext>
            </a:extLst>
          </p:cNvPr>
          <p:cNvSpPr txBox="1">
            <a:spLocks/>
          </p:cNvSpPr>
          <p:nvPr/>
        </p:nvSpPr>
        <p:spPr>
          <a:xfrm>
            <a:off x="11020" y="1524704"/>
            <a:ext cx="12182025" cy="7017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j-ea"/>
                <a:cs typeface="Akhbar MT" pitchFamily="2" charset="-78"/>
              </a:defRPr>
            </a:lvl1pPr>
          </a:lstStyle>
          <a:p>
            <a:r>
              <a:rPr lang="fr-FR" sz="4400" dirty="0"/>
              <a:t>Actions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51D737-8B63-2924-F3A5-99DCAAB4E69A}"/>
              </a:ext>
            </a:extLst>
          </p:cNvPr>
          <p:cNvSpPr txBox="1"/>
          <p:nvPr/>
        </p:nvSpPr>
        <p:spPr>
          <a:xfrm>
            <a:off x="-12062" y="2521586"/>
            <a:ext cx="1219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Réunion coordination CD</a:t>
            </a:r>
          </a:p>
        </p:txBody>
      </p:sp>
    </p:spTree>
    <p:extLst>
      <p:ext uri="{BB962C8B-B14F-4D97-AF65-F5344CB8AC3E}">
        <p14:creationId xmlns:p14="http://schemas.microsoft.com/office/powerpoint/2010/main" val="220222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CC5E1-F1CF-E06D-79A9-9238E30D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C016A-F931-32FB-27F6-777FD8A49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/>
              <a:t>Questions et échanges</a:t>
            </a:r>
          </a:p>
        </p:txBody>
      </p:sp>
      <p:pic>
        <p:nvPicPr>
          <p:cNvPr id="5" name="Graphique 4" descr="Questions contour">
            <a:extLst>
              <a:ext uri="{FF2B5EF4-FFF2-40B4-BE49-F238E27FC236}">
                <a16:creationId xmlns:a16="http://schemas.microsoft.com/office/drawing/2014/main" id="{E7A22D32-C38A-1E1B-FA07-561A1133F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426" y="2119681"/>
            <a:ext cx="3345087" cy="33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629F6-800A-C4AE-39B5-FAE46736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" y="507819"/>
            <a:ext cx="12182025" cy="923330"/>
          </a:xfrm>
        </p:spPr>
        <p:txBody>
          <a:bodyPr/>
          <a:lstStyle/>
          <a:p>
            <a:r>
              <a:rPr lang="fr-FR" dirty="0"/>
              <a:t>Commission Eaux Vives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C46E2FD-DCED-F911-00EF-04245F3D89FC}"/>
              </a:ext>
            </a:extLst>
          </p:cNvPr>
          <p:cNvSpPr txBox="1">
            <a:spLocks/>
          </p:cNvSpPr>
          <p:nvPr/>
        </p:nvSpPr>
        <p:spPr>
          <a:xfrm>
            <a:off x="11020" y="1524704"/>
            <a:ext cx="12182025" cy="7017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j-ea"/>
                <a:cs typeface="Akhbar MT" pitchFamily="2" charset="-78"/>
              </a:defRPr>
            </a:lvl1pPr>
          </a:lstStyle>
          <a:p>
            <a:r>
              <a:rPr lang="fr-FR" sz="4400" dirty="0"/>
              <a:t>Actions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51D737-8B63-2924-F3A5-99DCAAB4E69A}"/>
              </a:ext>
            </a:extLst>
          </p:cNvPr>
          <p:cNvSpPr txBox="1"/>
          <p:nvPr/>
        </p:nvSpPr>
        <p:spPr>
          <a:xfrm>
            <a:off x="-231137" y="2702561"/>
            <a:ext cx="1219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Merci de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85413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BE303-A0DC-577A-26C9-09F4184C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Restructuration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7A91A8D5-F0F7-06FE-17C0-1B3B24BCC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411125"/>
              </p:ext>
            </p:extLst>
          </p:nvPr>
        </p:nvGraphicFramePr>
        <p:xfrm>
          <a:off x="1289050" y="1393825"/>
          <a:ext cx="10729913" cy="517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A17B075-211D-3D36-F437-6EF631B30608}"/>
              </a:ext>
            </a:extLst>
          </p:cNvPr>
          <p:cNvCxnSpPr/>
          <p:nvPr/>
        </p:nvCxnSpPr>
        <p:spPr>
          <a:xfrm>
            <a:off x="6641336" y="3860323"/>
            <a:ext cx="33221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9C0D029-4EC4-EBE8-1C33-CEADBE2AB38C}"/>
              </a:ext>
            </a:extLst>
          </p:cNvPr>
          <p:cNvSpPr/>
          <p:nvPr/>
        </p:nvSpPr>
        <p:spPr>
          <a:xfrm>
            <a:off x="6133733" y="3355678"/>
            <a:ext cx="1015206" cy="10092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004BF14-BCFC-80D8-044D-565162E403C1}"/>
              </a:ext>
            </a:extLst>
          </p:cNvPr>
          <p:cNvSpPr/>
          <p:nvPr/>
        </p:nvSpPr>
        <p:spPr>
          <a:xfrm>
            <a:off x="10136037" y="3429000"/>
            <a:ext cx="1682151" cy="935959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Gauthier Vanden Abeele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A5F6C4-6C4B-6F02-64DE-64D4AA2292D3}"/>
              </a:ext>
            </a:extLst>
          </p:cNvPr>
          <p:cNvSpPr txBox="1"/>
          <p:nvPr/>
        </p:nvSpPr>
        <p:spPr>
          <a:xfrm>
            <a:off x="1403927" y="1283855"/>
            <a:ext cx="279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/>
                </a:solidFill>
              </a:rPr>
              <a:t>Bureau 2023</a:t>
            </a:r>
          </a:p>
        </p:txBody>
      </p:sp>
    </p:spTree>
    <p:extLst>
      <p:ext uri="{BB962C8B-B14F-4D97-AF65-F5344CB8AC3E}">
        <p14:creationId xmlns:p14="http://schemas.microsoft.com/office/powerpoint/2010/main" val="41879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6B212E-D6BB-A635-61E5-C1F285DA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Champs d’actions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D551595-EE38-3D61-9DA9-D9F15156E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15" y="1476375"/>
            <a:ext cx="10298335" cy="503803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803CA9-1F53-65E8-65A9-DAEA982DBA40}"/>
              </a:ext>
            </a:extLst>
          </p:cNvPr>
          <p:cNvSpPr/>
          <p:nvPr/>
        </p:nvSpPr>
        <p:spPr>
          <a:xfrm>
            <a:off x="1666874" y="2933701"/>
            <a:ext cx="4524376" cy="3020002"/>
          </a:xfrm>
          <a:prstGeom prst="rect">
            <a:avLst/>
          </a:prstGeom>
          <a:noFill/>
          <a:ln w="38100">
            <a:solidFill>
              <a:srgbClr val="F972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15EF1-AC92-22D0-F3FB-C8D2AD5101C1}"/>
              </a:ext>
            </a:extLst>
          </p:cNvPr>
          <p:cNvSpPr/>
          <p:nvPr/>
        </p:nvSpPr>
        <p:spPr>
          <a:xfrm>
            <a:off x="6257925" y="1790700"/>
            <a:ext cx="4724400" cy="416300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144D17-8F9F-48B6-D072-67F541BFD1FB}"/>
              </a:ext>
            </a:extLst>
          </p:cNvPr>
          <p:cNvSpPr txBox="1"/>
          <p:nvPr/>
        </p:nvSpPr>
        <p:spPr>
          <a:xfrm>
            <a:off x="7486650" y="2564369"/>
            <a:ext cx="418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Commission EV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1295A3-2630-CDBE-7050-702E6E603DE2}"/>
              </a:ext>
            </a:extLst>
          </p:cNvPr>
          <p:cNvSpPr txBox="1"/>
          <p:nvPr/>
        </p:nvSpPr>
        <p:spPr>
          <a:xfrm>
            <a:off x="3067050" y="3248025"/>
            <a:ext cx="210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Commission EC</a:t>
            </a:r>
          </a:p>
        </p:txBody>
      </p:sp>
    </p:spTree>
    <p:extLst>
      <p:ext uri="{BB962C8B-B14F-4D97-AF65-F5344CB8AC3E}">
        <p14:creationId xmlns:p14="http://schemas.microsoft.com/office/powerpoint/2010/main" val="30947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24505-AB56-5879-E13E-EF778DC7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Commission EV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CC6F8-0786-877B-88EF-D445D202C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Proposer des actions utiles aux pratiquants</a:t>
            </a:r>
          </a:p>
          <a:p>
            <a:r>
              <a:rPr lang="fr-FR" dirty="0"/>
              <a:t>Être un complément aux actions des Clubs et CD</a:t>
            </a:r>
          </a:p>
          <a:p>
            <a:r>
              <a:rPr lang="fr-FR" dirty="0"/>
              <a:t>Permettre un développement technique du niveau des pratiquants </a:t>
            </a:r>
          </a:p>
          <a:p>
            <a:r>
              <a:rPr lang="fr-FR" dirty="0"/>
              <a:t>Permettre un développement sur la sécurité pour les pratiquants </a:t>
            </a:r>
          </a:p>
          <a:p>
            <a:r>
              <a:rPr lang="fr-FR" dirty="0"/>
              <a:t>Permettre un développement du niveau des pratiquants en encadrement (MFPC)</a:t>
            </a:r>
          </a:p>
          <a:p>
            <a:r>
              <a:rPr lang="fr-FR" dirty="0"/>
              <a:t>Bénéficier des outils du Comité</a:t>
            </a:r>
          </a:p>
        </p:txBody>
      </p:sp>
    </p:spTree>
    <p:extLst>
      <p:ext uri="{BB962C8B-B14F-4D97-AF65-F5344CB8AC3E}">
        <p14:creationId xmlns:p14="http://schemas.microsoft.com/office/powerpoint/2010/main" val="9365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629F6-800A-C4AE-39B5-FAE46736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" y="507819"/>
            <a:ext cx="12182025" cy="923330"/>
          </a:xfrm>
        </p:spPr>
        <p:txBody>
          <a:bodyPr/>
          <a:lstStyle/>
          <a:p>
            <a:r>
              <a:rPr lang="fr-FR" dirty="0"/>
              <a:t>Commission Eaux Vives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C46E2FD-DCED-F911-00EF-04245F3D89FC}"/>
              </a:ext>
            </a:extLst>
          </p:cNvPr>
          <p:cNvSpPr txBox="1">
            <a:spLocks/>
          </p:cNvSpPr>
          <p:nvPr/>
        </p:nvSpPr>
        <p:spPr>
          <a:xfrm>
            <a:off x="11020" y="1524704"/>
            <a:ext cx="12182025" cy="7017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  <a:ea typeface="+mj-ea"/>
                <a:cs typeface="Akhbar MT" pitchFamily="2" charset="-78"/>
              </a:defRPr>
            </a:lvl1pPr>
          </a:lstStyle>
          <a:p>
            <a:r>
              <a:rPr lang="fr-FR" sz="4400" dirty="0"/>
              <a:t>Actions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F51D737-8B63-2924-F3A5-99DCAAB4E69A}"/>
              </a:ext>
            </a:extLst>
          </p:cNvPr>
          <p:cNvSpPr txBox="1"/>
          <p:nvPr/>
        </p:nvSpPr>
        <p:spPr>
          <a:xfrm>
            <a:off x="-231137" y="2702561"/>
            <a:ext cx="1219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itchFamily="2" charset="0"/>
              </a:rPr>
              <a:t>Les actions</a:t>
            </a:r>
          </a:p>
        </p:txBody>
      </p:sp>
    </p:spTree>
    <p:extLst>
      <p:ext uri="{BB962C8B-B14F-4D97-AF65-F5344CB8AC3E}">
        <p14:creationId xmlns:p14="http://schemas.microsoft.com/office/powerpoint/2010/main" val="89671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639B1-CB09-D58C-1F85-828B4FAD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D6F5B-7862-13A9-3F45-F2AFC04E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Thème : Technique</a:t>
            </a:r>
          </a:p>
          <a:p>
            <a:r>
              <a:rPr lang="fr-FR" dirty="0"/>
              <a:t>Date: 8, 9 et 10 Avril (week-end de Pâques)</a:t>
            </a:r>
          </a:p>
          <a:p>
            <a:r>
              <a:rPr lang="fr-FR" dirty="0"/>
              <a:t>Lieu: Massif Central ou Jura</a:t>
            </a:r>
          </a:p>
          <a:p>
            <a:r>
              <a:rPr lang="fr-FR" dirty="0"/>
              <a:t>Participants: 16 Personnes</a:t>
            </a:r>
          </a:p>
          <a:p>
            <a:r>
              <a:rPr lang="fr-FR" dirty="0"/>
              <a:t>Prix ( all inclusive)  env. 135€</a:t>
            </a:r>
          </a:p>
          <a:p>
            <a:r>
              <a:rPr lang="fr-FR" dirty="0"/>
              <a:t>Classes 3 et 4 </a:t>
            </a:r>
          </a:p>
        </p:txBody>
      </p:sp>
      <p:pic>
        <p:nvPicPr>
          <p:cNvPr id="7" name="Image 6" descr="Une image contenant extérieur, arbre, personne, jaune&#10;&#10;Description générée automatiquement">
            <a:extLst>
              <a:ext uri="{FF2B5EF4-FFF2-40B4-BE49-F238E27FC236}">
                <a16:creationId xmlns:a16="http://schemas.microsoft.com/office/drawing/2014/main" id="{10B508CD-34B1-4743-EDAE-15736C2F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543175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639B1-CB09-D58C-1F85-828B4FAD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D6F5B-7862-13A9-3F45-F2AFC04E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Thèmes : Encadrement et Sécurité</a:t>
            </a:r>
          </a:p>
          <a:p>
            <a:r>
              <a:rPr lang="fr-FR" dirty="0"/>
              <a:t>Date: 27, 28 et 29 Mai (Pentecôte) </a:t>
            </a:r>
          </a:p>
          <a:p>
            <a:r>
              <a:rPr lang="fr-FR" dirty="0"/>
              <a:t>Lieu: Vézère ou Allier Sup</a:t>
            </a:r>
          </a:p>
          <a:p>
            <a:r>
              <a:rPr lang="fr-FR" dirty="0"/>
              <a:t>Participants: 16 Personnes ou +</a:t>
            </a:r>
          </a:p>
          <a:p>
            <a:r>
              <a:rPr lang="fr-FR" dirty="0"/>
              <a:t>Prix ( all inclusive)  env. 135€</a:t>
            </a:r>
          </a:p>
          <a:p>
            <a:r>
              <a:rPr lang="fr-FR" dirty="0"/>
              <a:t>Classes 3 et 4 (+) </a:t>
            </a:r>
          </a:p>
        </p:txBody>
      </p:sp>
      <p:pic>
        <p:nvPicPr>
          <p:cNvPr id="5" name="Image 4" descr="Une image contenant extérieur, eau, nature, vague&#10;&#10;Description générée automatiquement">
            <a:extLst>
              <a:ext uri="{FF2B5EF4-FFF2-40B4-BE49-F238E27FC236}">
                <a16:creationId xmlns:a16="http://schemas.microsoft.com/office/drawing/2014/main" id="{6AB0212B-186F-36C0-2670-D913F9584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0735"/>
            <a:ext cx="5591175" cy="31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639B1-CB09-D58C-1F85-828B4FAD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1D6F5B-7862-13A9-3F45-F2AFC04EA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Thèmes : Technique, Encadrement et Sécurité + Validation PC rouge et noir.</a:t>
            </a:r>
          </a:p>
          <a:p>
            <a:r>
              <a:rPr lang="fr-FR" dirty="0"/>
              <a:t>Date: 19, 20 et 21 Aout </a:t>
            </a:r>
          </a:p>
          <a:p>
            <a:r>
              <a:rPr lang="fr-FR" dirty="0"/>
              <a:t>Lieu: Isère, </a:t>
            </a:r>
            <a:r>
              <a:rPr lang="fr-FR" dirty="0" err="1"/>
              <a:t>Doron</a:t>
            </a:r>
            <a:r>
              <a:rPr lang="fr-FR" dirty="0"/>
              <a:t> et Dora</a:t>
            </a:r>
          </a:p>
          <a:p>
            <a:r>
              <a:rPr lang="fr-FR" dirty="0"/>
              <a:t>Participants: 16 Personnes ou +</a:t>
            </a:r>
          </a:p>
          <a:p>
            <a:r>
              <a:rPr lang="fr-FR" dirty="0"/>
              <a:t>Prix ( all inclusive)  env. 165€</a:t>
            </a:r>
          </a:p>
          <a:p>
            <a:r>
              <a:rPr lang="fr-FR" dirty="0"/>
              <a:t>Classes 3, 4 (5)</a:t>
            </a:r>
          </a:p>
        </p:txBody>
      </p:sp>
      <p:pic>
        <p:nvPicPr>
          <p:cNvPr id="10" name="Image 9" descr="Une image contenant montagne, extérieur, nature, vallée&#10;&#10;Description générée automatiquement">
            <a:extLst>
              <a:ext uri="{FF2B5EF4-FFF2-40B4-BE49-F238E27FC236}">
                <a16:creationId xmlns:a16="http://schemas.microsoft.com/office/drawing/2014/main" id="{8C7718A4-9465-BDC3-CF76-4A7A5F451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7432"/>
            <a:ext cx="5840274" cy="32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C12184-0495-3536-877B-C0E81B07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928CA3-7BA7-C2E8-88B6-09F7118A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72" y="1393232"/>
            <a:ext cx="10730429" cy="3207343"/>
          </a:xfrm>
        </p:spPr>
        <p:txBody>
          <a:bodyPr/>
          <a:lstStyle/>
          <a:p>
            <a:r>
              <a:rPr lang="fr-FR" dirty="0"/>
              <a:t>                                 En cas d’annulation de l’action 3 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0889B19D-1588-A222-9FC6-4D7CE5DC191B}"/>
              </a:ext>
            </a:extLst>
          </p:cNvPr>
          <p:cNvSpPr/>
          <p:nvPr/>
        </p:nvSpPr>
        <p:spPr>
          <a:xfrm>
            <a:off x="5591175" y="2105025"/>
            <a:ext cx="1590675" cy="2352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DF0C7D-10C4-A3ED-6F09-3B4A21021669}"/>
              </a:ext>
            </a:extLst>
          </p:cNvPr>
          <p:cNvSpPr txBox="1"/>
          <p:nvPr/>
        </p:nvSpPr>
        <p:spPr>
          <a:xfrm>
            <a:off x="3662362" y="4707828"/>
            <a:ext cx="544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Raleway" pitchFamily="2" charset="0"/>
              </a:rPr>
              <a:t>     Participation à un Rassemblement</a:t>
            </a:r>
          </a:p>
        </p:txBody>
      </p:sp>
      <p:pic>
        <p:nvPicPr>
          <p:cNvPr id="7" name="Image 6" descr="Une image contenant extérieur, radeau&#10;&#10;Description générée automatiquement">
            <a:extLst>
              <a:ext uri="{FF2B5EF4-FFF2-40B4-BE49-F238E27FC236}">
                <a16:creationId xmlns:a16="http://schemas.microsoft.com/office/drawing/2014/main" id="{A6246F43-2AA3-9027-7B3E-7D587ACA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4" y="2409193"/>
            <a:ext cx="3773038" cy="2191382"/>
          </a:xfrm>
          <a:prstGeom prst="rect">
            <a:avLst/>
          </a:prstGeom>
        </p:spPr>
      </p:pic>
      <p:pic>
        <p:nvPicPr>
          <p:cNvPr id="13" name="Image 12" descr="Une image contenant arbre, extérieur&#10;&#10;Description générée automatiquement">
            <a:extLst>
              <a:ext uri="{FF2B5EF4-FFF2-40B4-BE49-F238E27FC236}">
                <a16:creationId xmlns:a16="http://schemas.microsoft.com/office/drawing/2014/main" id="{F23309DB-B886-AFEA-7AAB-7359C9810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46" y="2425736"/>
            <a:ext cx="2975117" cy="222846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D50EE7A-BE39-EE09-9644-4E13BD098CF3}"/>
              </a:ext>
            </a:extLst>
          </p:cNvPr>
          <p:cNvSpPr txBox="1"/>
          <p:nvPr/>
        </p:nvSpPr>
        <p:spPr>
          <a:xfrm>
            <a:off x="4911282" y="5897409"/>
            <a:ext cx="577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Raleway" pitchFamily="2" charset="0"/>
              </a:rPr>
              <a:t>Agout ou </a:t>
            </a:r>
            <a:r>
              <a:rPr lang="fr-FR" sz="2400" dirty="0" err="1">
                <a:latin typeface="Raleway" pitchFamily="2" charset="0"/>
              </a:rPr>
              <a:t>Fontaulière</a:t>
            </a:r>
            <a:endParaRPr lang="fr-FR" sz="24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261</Words>
  <Application>Microsoft Office PowerPoint</Application>
  <PresentationFormat>Grand écran</PresentationFormat>
  <Paragraphs>55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Raleway</vt:lpstr>
      <vt:lpstr>Wingdings</vt:lpstr>
      <vt:lpstr>Thème Office</vt:lpstr>
      <vt:lpstr>3_Conception personnalisée</vt:lpstr>
      <vt:lpstr>Conception personnalisée</vt:lpstr>
      <vt:lpstr>1_Conception personnalisée</vt:lpstr>
      <vt:lpstr>2_Conception personnalisée</vt:lpstr>
      <vt:lpstr>Commission Eaux Vives</vt:lpstr>
      <vt:lpstr>Restructuration</vt:lpstr>
      <vt:lpstr>Champs d’actions</vt:lpstr>
      <vt:lpstr>Objectifs de la Commission EV</vt:lpstr>
      <vt:lpstr>Commission Eaux Vives</vt:lpstr>
      <vt:lpstr>Action 1</vt:lpstr>
      <vt:lpstr>Action 2</vt:lpstr>
      <vt:lpstr>Action 3</vt:lpstr>
      <vt:lpstr>Option</vt:lpstr>
      <vt:lpstr>A vous</vt:lpstr>
      <vt:lpstr>Commission Eaux Vives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Poulhe</dc:creator>
  <cp:lastModifiedBy>Gauthier VANDENABEELE</cp:lastModifiedBy>
  <cp:revision>3</cp:revision>
  <dcterms:created xsi:type="dcterms:W3CDTF">2022-12-28T11:39:24Z</dcterms:created>
  <dcterms:modified xsi:type="dcterms:W3CDTF">2023-02-20T18:47:43Z</dcterms:modified>
</cp:coreProperties>
</file>